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299695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介绍了如何在家中为孩子创造有趣的室内露营体验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包括搭建帐篷、制作假篝火以及手电筒下的睡前故事等活动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573" y="1124744"/>
            <a:ext cx="10734410" cy="1495661"/>
          </a:xfrm>
          <a:prstGeom prst="rect">
            <a:avLst/>
          </a:prstGeom>
        </p:spPr>
      </p:pic>
      <p:pic>
        <p:nvPicPr>
          <p:cNvPr id="4" name="语篇导航-DA.eps" descr="id:21474888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3124456"/>
            <a:ext cx="1615264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687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 at home calls for some creativity to take the kids on an adventure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冒险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can you make a fun indoor camping experience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the camping real, try and sleep in a real tent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don’t have one, then you can always set up a simple tent out of blankets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篮子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your dining room table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Fill the inside of your tent with sleeping bags and torch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kids may want to bring their fairy lights and soft toys to the inside of the tent,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21025"/>
            <a:ext cx="11485848" cy="5632311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pretend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campfire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假篝火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the kids to make a pretend campfire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use some colored cards and shine a torch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also add some firewood around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lucky enough to have a real fireplace, then use this instead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best thing about a campfire is that your family can sit around it to tell scary stories, make shadow puppets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影子木偶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play campfire games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Bedtime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stories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flashlight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will enjoy reading bedtime stories by flashlight in their tent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Somehow reading by flashlight always makes stories seem more exciting for kids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little ones will fall asleep from their indoor camping adventure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it’s time for you to relax and enjoy watching them sleep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01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3814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text, how can we make the indoor camping more real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sleeping in a real tent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playing with lights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making wood into different objects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playing games on the phones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1129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camping real, try and sleep in a real tent.”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为了让露营更真实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可以尝试睡在真正的帐篷里。故选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不定式表目的</a:t>
            </a:r>
            <a:endParaRPr lang="zh-CN" altLang="en-US" dirty="0">
              <a:solidFill>
                <a:srgbClr val="00AEEF"/>
              </a:solidFill>
            </a:endParaRPr>
          </a:p>
        </p:txBody>
      </p:sp>
      <p:pic>
        <p:nvPicPr>
          <p:cNvPr id="4" name="箭头左.eps" descr="id:21474888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55046" y="3995588"/>
            <a:ext cx="721502" cy="56946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74834" y="153423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4196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do around a campfire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 scary stories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 delicious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 beautiful nature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a competition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5132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best thing about a campfire is that your family can sit around it to tell scary stories...”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围绕篝火可以做的事情是讲恐怖故事。故选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51247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3862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may be most interested in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James, a businessman who sells schoolbags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Mary, a teacher who wants to make her class fun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John, a father who has a three-year-old daughter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Alice, a college student who’s looking for a job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推理判断题。本文主要针对家长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旨在为家长提供关于如何为孩子创造室内露营乐趣的建议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因此最可能感兴趣的是有一个三岁女儿的父亲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64509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324</Words>
  <Application>Microsoft Office PowerPoint</Application>
  <PresentationFormat>自定义</PresentationFormat>
  <Paragraphs>28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443</cp:revision>
  <dcterms:created xsi:type="dcterms:W3CDTF">2020-11-06T05:24:00Z</dcterms:created>
  <dcterms:modified xsi:type="dcterms:W3CDTF">2025-09-17T17:52:55Z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